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6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8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67D6-82FB-4CBA-82D5-9F9EAD7AB2A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5C8C5-7898-4DE8-B937-D07B0E08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95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7462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991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9451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2470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564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0584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5164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5415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7115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5181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92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475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6537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9032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0312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418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1805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5077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699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65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417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7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3930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5664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8384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3478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9681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4711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0252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145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0490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818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1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0844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3126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8251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43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4221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5373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8943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5582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5481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7604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12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226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9560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1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7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74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25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14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46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82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67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2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51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02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4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65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70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10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69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6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668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33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05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7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20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665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72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6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204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89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62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959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062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58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37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944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61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181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245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62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9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869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208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495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8831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63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27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126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287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851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71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5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307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242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869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70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577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66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346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519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350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02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155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633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565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716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744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34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261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210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911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57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9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45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397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987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623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41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360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4928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081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290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543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36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324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447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78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564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240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411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295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546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1582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159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3_Page_0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73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如螢幕大小 (4:3)</PresentationFormat>
  <Paragraphs>0</Paragraphs>
  <Slides>141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141</vt:i4>
      </vt:variant>
    </vt:vector>
  </HeadingPairs>
  <TitlesOfParts>
    <vt:vector size="142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2014-05-07T17:01:54Z</dcterms:created>
  <dcterms:modified xsi:type="dcterms:W3CDTF">2016-03-20T18:26:59Z</dcterms:modified>
</cp:coreProperties>
</file>